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1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6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1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21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48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47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85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81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6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6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3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7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F68A-4D83-4554-9A87-DD06533322D3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9E20C9-FD23-4DA6-AD84-D0FB5371B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34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2666" y="5677469"/>
            <a:ext cx="9498841" cy="7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MUTKİ ANADOLU İMAM HATİP LİSESİ</a:t>
            </a:r>
            <a:endParaRPr lang="tr-TR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4" y="652355"/>
            <a:ext cx="7262887" cy="483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053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651" y="542223"/>
            <a:ext cx="8911687" cy="1280890"/>
          </a:xfrm>
        </p:spPr>
        <p:txBody>
          <a:bodyPr/>
          <a:lstStyle/>
          <a:p>
            <a:r>
              <a:rPr lang="tr-TR" dirty="0" smtClean="0"/>
              <a:t>MUTKİ ANADOLU İMAM HATİP LİSESİ’NE KİMLER KAYDOLABİLİR</a:t>
            </a:r>
            <a:r>
              <a:rPr lang="tr-T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51" y="2406555"/>
            <a:ext cx="3131146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5431808" y="2662498"/>
            <a:ext cx="5513696" cy="163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Ortaokullardan veya imam hatip ortaokullarından mezun olan bütün öğrenciler tercih edebilir.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9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160">
            <a:off x="1141213" y="515903"/>
            <a:ext cx="4309997" cy="323451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2" y="3695687"/>
            <a:ext cx="5249380" cy="254779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8707" r="7237" b="12836"/>
          <a:stretch/>
        </p:blipFill>
        <p:spPr>
          <a:xfrm>
            <a:off x="7709831" y="1198162"/>
            <a:ext cx="4299299" cy="245266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841">
            <a:off x="5671895" y="1051288"/>
            <a:ext cx="1970396" cy="26271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48159" r="17264" b="1"/>
          <a:stretch/>
        </p:blipFill>
        <p:spPr>
          <a:xfrm rot="21256720">
            <a:off x="5725482" y="3766269"/>
            <a:ext cx="4841263" cy="26719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72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77445" y="5095164"/>
            <a:ext cx="8524049" cy="1551295"/>
          </a:xfrm>
        </p:spPr>
        <p:txBody>
          <a:bodyPr/>
          <a:lstStyle/>
          <a:p>
            <a:r>
              <a:rPr lang="tr-TR" dirty="0" smtClean="0">
                <a:latin typeface="Century Gothic" panose="020B0502020202020204" pitchFamily="34" charset="0"/>
              </a:rPr>
              <a:t>Okulumuzda diğer </a:t>
            </a:r>
            <a:r>
              <a:rPr lang="tr-TR" dirty="0">
                <a:latin typeface="Century Gothic" panose="020B0502020202020204" pitchFamily="34" charset="0"/>
              </a:rPr>
              <a:t>liselerde verilen derslere ek olarak İmam Hatip Meslek Dersleri eğitimi de </a:t>
            </a:r>
            <a:r>
              <a:rPr lang="tr-TR" dirty="0" smtClean="0">
                <a:latin typeface="Century Gothic" panose="020B0502020202020204" pitchFamily="34" charset="0"/>
              </a:rPr>
              <a:t>verilmektedir.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Ayrıca Arapça ve İngilizce olmak üzere iki dil öğrenme fırsatı sunulmaktadır.</a:t>
            </a:r>
            <a:endParaRPr lang="tr-TR" dirty="0">
              <a:latin typeface="Century Gothic" panose="020B050202020202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23" y="523165"/>
            <a:ext cx="4412433" cy="29342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3" b="13348"/>
          <a:stretch/>
        </p:blipFill>
        <p:spPr>
          <a:xfrm>
            <a:off x="7326001" y="2160896"/>
            <a:ext cx="3193357" cy="2142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45" y="2372437"/>
            <a:ext cx="3630303" cy="2722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64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0908" y="4537879"/>
            <a:ext cx="5024510" cy="1862919"/>
          </a:xfrm>
        </p:spPr>
        <p:txBody>
          <a:bodyPr>
            <a:normAutofit/>
          </a:bodyPr>
          <a:lstStyle/>
          <a:p>
            <a:r>
              <a:rPr lang="tr-TR" dirty="0" smtClean="0"/>
              <a:t>Eğitim sürecine katılımı sağlamak amacıyla okulumuzda yatılı eğitim verilmektedir. Erkek pansiyonumuzda konaklayan öğrencilerimiz için gerçek bir aile ortamı hazırlanmıştır.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/>
          <a:stretch/>
        </p:blipFill>
        <p:spPr>
          <a:xfrm>
            <a:off x="1630908" y="650406"/>
            <a:ext cx="6206979" cy="3471218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9" b="38508"/>
          <a:stretch/>
        </p:blipFill>
        <p:spPr>
          <a:xfrm>
            <a:off x="6553059" y="3561414"/>
            <a:ext cx="5375699" cy="1952931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38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2107" y="639857"/>
            <a:ext cx="8911687" cy="747490"/>
          </a:xfrm>
        </p:spPr>
        <p:txBody>
          <a:bodyPr/>
          <a:lstStyle/>
          <a:p>
            <a:r>
              <a:rPr lang="tr-TR" dirty="0" smtClean="0"/>
              <a:t>AMAÇLARIMIZ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9949" y="2395150"/>
            <a:ext cx="6002284" cy="1068290"/>
          </a:xfrm>
        </p:spPr>
        <p:txBody>
          <a:bodyPr>
            <a:normAutofit/>
          </a:bodyPr>
          <a:lstStyle/>
          <a:p>
            <a:r>
              <a:rPr lang="tr-TR" dirty="0" smtClean="0"/>
              <a:t>21</a:t>
            </a:r>
            <a:r>
              <a:rPr lang="tr-TR" dirty="0"/>
              <a:t>. yüzyılın gerektirdiği becerileri </a:t>
            </a:r>
            <a:r>
              <a:rPr lang="tr-TR" dirty="0" smtClean="0"/>
              <a:t>kazandırmak, </a:t>
            </a:r>
            <a:r>
              <a:rPr lang="tr-TR" dirty="0"/>
              <a:t>imam hatipli olma kültürünü nesilden nesile </a:t>
            </a:r>
            <a:r>
              <a:rPr lang="tr-TR" dirty="0" smtClean="0"/>
              <a:t>aktarmak,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4" y="1921491"/>
            <a:ext cx="3774364" cy="283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/>
          <a:stretch/>
        </p:blipFill>
        <p:spPr>
          <a:xfrm>
            <a:off x="3079543" y="3937098"/>
            <a:ext cx="2979490" cy="242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4222"/>
          <a:stretch/>
        </p:blipFill>
        <p:spPr>
          <a:xfrm>
            <a:off x="6077824" y="3937098"/>
            <a:ext cx="3316406" cy="242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01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3116" y="624110"/>
            <a:ext cx="8911687" cy="811940"/>
          </a:xfrm>
        </p:spPr>
        <p:txBody>
          <a:bodyPr/>
          <a:lstStyle/>
          <a:p>
            <a:r>
              <a:rPr lang="tr-TR" dirty="0" smtClean="0"/>
              <a:t>AMAÇLARIMIZ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0283" y="1661995"/>
            <a:ext cx="6987114" cy="937146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İslam dininin temel iki kaynağı olan Kur’an ve Sünneti referans alan bir din eğitimi ve öğretimi vermek,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4"/>
          <a:stretch/>
        </p:blipFill>
        <p:spPr>
          <a:xfrm>
            <a:off x="6550927" y="2825086"/>
            <a:ext cx="5390866" cy="314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30447" r="21169" b="23781"/>
          <a:stretch/>
        </p:blipFill>
        <p:spPr>
          <a:xfrm>
            <a:off x="1430890" y="3686413"/>
            <a:ext cx="5268455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0411" y="624110"/>
            <a:ext cx="8911687" cy="811940"/>
          </a:xfrm>
        </p:spPr>
        <p:txBody>
          <a:bodyPr/>
          <a:lstStyle/>
          <a:p>
            <a:r>
              <a:rPr lang="tr-TR" dirty="0" smtClean="0"/>
              <a:t>AMAÇLARIMIZ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1667" y="5310514"/>
            <a:ext cx="8915400" cy="827964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</a:rPr>
              <a:t>Milli ve manevi değerlerine bağlı, insanlığa faydalı olma idealine sahip, akademik eğitimini almış karakterli ve güzel ahlaklı insanlar yetiştirmektir.</a:t>
            </a:r>
          </a:p>
          <a:p>
            <a:pPr lvl="0">
              <a:buClr>
                <a:srgbClr val="A53010"/>
              </a:buClr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9" t="20299" b="17015"/>
          <a:stretch/>
        </p:blipFill>
        <p:spPr>
          <a:xfrm>
            <a:off x="3753135" y="2575649"/>
            <a:ext cx="3491231" cy="22879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96" y="2575649"/>
            <a:ext cx="4072962" cy="22879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0" y="1614610"/>
            <a:ext cx="2806680" cy="210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888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3437" y="637758"/>
            <a:ext cx="4455843" cy="822553"/>
          </a:xfrm>
        </p:spPr>
        <p:txBody>
          <a:bodyPr/>
          <a:lstStyle/>
          <a:p>
            <a:r>
              <a:rPr lang="tr-TR" dirty="0" smtClean="0"/>
              <a:t>AMAÇLARIMIZ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3437" y="1796175"/>
            <a:ext cx="6086902" cy="1616902"/>
          </a:xfrm>
        </p:spPr>
        <p:txBody>
          <a:bodyPr/>
          <a:lstStyle/>
          <a:p>
            <a:r>
              <a:rPr lang="tr-TR" dirty="0" smtClean="0"/>
              <a:t>Öğrencilerin ilgi ve yeteneklerine göre akademik, mesleki, sosyal ve kültürel gelişimlerine çok yönlü katkıda bulunmak amacıyla yerel</a:t>
            </a:r>
            <a:r>
              <a:rPr lang="tr-TR" dirty="0"/>
              <a:t> </a:t>
            </a:r>
            <a:r>
              <a:rPr lang="tr-TR" dirty="0" smtClean="0"/>
              <a:t>ve ulusal düzeyde bilimsel, mesleki, kültürel, sanatsal ve sportif alanlarda yer almak.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26346"/>
          <a:stretch/>
        </p:blipFill>
        <p:spPr>
          <a:xfrm>
            <a:off x="8407022" y="1232705"/>
            <a:ext cx="2497540" cy="262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r="14254"/>
          <a:stretch/>
        </p:blipFill>
        <p:spPr>
          <a:xfrm>
            <a:off x="6209280" y="3834237"/>
            <a:ext cx="2961566" cy="264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r="11570"/>
          <a:stretch/>
        </p:blipFill>
        <p:spPr>
          <a:xfrm>
            <a:off x="8939284" y="3698542"/>
            <a:ext cx="2920622" cy="2415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/>
          <a:stretch/>
        </p:blipFill>
        <p:spPr>
          <a:xfrm>
            <a:off x="3101737" y="4307005"/>
            <a:ext cx="2981697" cy="2341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/>
          <a:stretch/>
        </p:blipFill>
        <p:spPr>
          <a:xfrm>
            <a:off x="721060" y="4136051"/>
            <a:ext cx="2506523" cy="2341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2801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7015" y="624110"/>
            <a:ext cx="8911687" cy="12808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Mutki Anadolu İmam Hatip Lisesi’nde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47015" y="1264555"/>
            <a:ext cx="8369490" cy="773373"/>
          </a:xfrm>
        </p:spPr>
        <p:txBody>
          <a:bodyPr/>
          <a:lstStyle/>
          <a:p>
            <a:r>
              <a:rPr lang="tr-TR" dirty="0" smtClean="0"/>
              <a:t>Ailelerin eğitim sürecine katılımını sağlamak, okul-aile işbirliğini arttırmak amacıyla veli toplantıları ve veli ziyaretleri düzenliyoruz.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15" y="2239127"/>
            <a:ext cx="4039886" cy="22693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32039"/>
          <a:stretch/>
        </p:blipFill>
        <p:spPr>
          <a:xfrm>
            <a:off x="5916304" y="3725305"/>
            <a:ext cx="2697475" cy="30098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2369" r="13234" b="9174"/>
          <a:stretch/>
        </p:blipFill>
        <p:spPr>
          <a:xfrm>
            <a:off x="8613779" y="4211913"/>
            <a:ext cx="3034585" cy="24562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973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6588" y="596815"/>
            <a:ext cx="8993875" cy="1280890"/>
          </a:xfrm>
        </p:spPr>
        <p:txBody>
          <a:bodyPr/>
          <a:lstStyle/>
          <a:p>
            <a:r>
              <a:rPr lang="tr-TR" dirty="0" smtClean="0"/>
              <a:t>MUTKİ ANADOLU İMAM HATİP LİSESİ’NDE OKUTULAN DERSLER: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9602"/>
          <a:stretch/>
        </p:blipFill>
        <p:spPr>
          <a:xfrm>
            <a:off x="1896588" y="2277321"/>
            <a:ext cx="9608024" cy="35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718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197</Words>
  <Application>Microsoft Office PowerPoint</Application>
  <PresentationFormat>Geniş ekran</PresentationFormat>
  <Paragraphs>17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Century Gothic</vt:lpstr>
      <vt:lpstr>Wingdings 3</vt:lpstr>
      <vt:lpstr>Duman</vt:lpstr>
      <vt:lpstr>MUTKİ ANADOLU İMAM HATİP LİSESİ</vt:lpstr>
      <vt:lpstr>PowerPoint Sunusu</vt:lpstr>
      <vt:lpstr>PowerPoint Sunusu</vt:lpstr>
      <vt:lpstr>AMAÇLARIMIZ</vt:lpstr>
      <vt:lpstr>AMAÇLARIMIZ</vt:lpstr>
      <vt:lpstr>AMAÇLARIMIZ</vt:lpstr>
      <vt:lpstr>AMAÇLARIMIZ</vt:lpstr>
      <vt:lpstr>Mutki Anadolu İmam Hatip Lisesi’nde</vt:lpstr>
      <vt:lpstr>MUTKİ ANADOLU İMAM HATİP LİSESİ’NDE OKUTULAN DERSLER:</vt:lpstr>
      <vt:lpstr>MUTKİ ANADOLU İMAM HATİP LİSESİ’NE KİMLER KAYDOLABİLİR?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MUTKİ ANADOLU İMAM HATİP LİSESİ</dc:title>
  <dc:creator>TOSHIBA</dc:creator>
  <cp:lastModifiedBy>TOSHIBA</cp:lastModifiedBy>
  <cp:revision>19</cp:revision>
  <dcterms:created xsi:type="dcterms:W3CDTF">2020-06-01T17:02:51Z</dcterms:created>
  <dcterms:modified xsi:type="dcterms:W3CDTF">2020-06-01T19:10:51Z</dcterms:modified>
</cp:coreProperties>
</file>